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2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4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0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5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8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2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DF3DB-4C01-41F0-B559-05194C8422FD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59BE-93D9-4893-BFCE-9EFE6F350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9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55" y="808944"/>
            <a:ext cx="10610202" cy="4808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0827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Network Topology</a:t>
            </a:r>
            <a:endParaRPr lang="en-US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1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0827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Addressing Table</a:t>
            </a:r>
            <a:endParaRPr lang="en-US" dirty="0">
              <a:latin typeface="Rockwell" panose="020606030202050204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75" y="991279"/>
            <a:ext cx="10724849" cy="528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4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Rockwell</vt:lpstr>
      <vt:lpstr>Office Theme</vt:lpstr>
      <vt:lpstr>Network Topology</vt:lpstr>
      <vt:lpstr>Addressing Table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Topology</dc:title>
  <dc:creator>delacruz</dc:creator>
  <cp:lastModifiedBy>delacruz</cp:lastModifiedBy>
  <cp:revision>3</cp:revision>
  <dcterms:created xsi:type="dcterms:W3CDTF">2015-11-10T19:02:31Z</dcterms:created>
  <dcterms:modified xsi:type="dcterms:W3CDTF">2015-11-10T19:13:39Z</dcterms:modified>
</cp:coreProperties>
</file>